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0BC79-6AD5-434F-9D44-496A4B169F62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88CF8-90F3-42C3-A3A1-D70ADAEDE2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8CF8-90F3-42C3-A3A1-D70ADAEDE2C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5E7A6-5CF7-482C-9CB4-964CAE414446}" type="datetimeFigureOut">
              <a:rPr lang="en-US" smtClean="0"/>
              <a:t>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6911B-3BD6-4EED-AD07-664D7FC3DC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Necesitas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colegio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42672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need anything for school?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Necesitas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arte?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4267200" cy="304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need anything for art class?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42672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I need many things.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no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nada.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42672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I don’t need anything.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28600" y="2514600"/>
            <a:ext cx="4572000" cy="3276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5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Necesitas</a:t>
            </a:r>
            <a:r>
              <a:rPr lang="en-US" sz="5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calculadora</a:t>
            </a:r>
            <a:r>
              <a:rPr lang="en-US" sz="5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5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114800" y="1295400"/>
            <a:ext cx="4800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need a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calculaltor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Tienes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carpetas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114800" y="3352800"/>
            <a:ext cx="4800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folders?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montón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114800" y="3352800"/>
            <a:ext cx="4800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I have a ton of them.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no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114800" y="3352800"/>
            <a:ext cx="48006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I don’t have any. 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136</Words>
  <Application>Microsoft Office PowerPoint</Application>
  <PresentationFormat>On-screen Show (4:3)</PresentationFormat>
  <Paragraphs>32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Los útiles escolares</vt:lpstr>
      <vt:lpstr>Los útiles escolares</vt:lpstr>
      <vt:lpstr>Los útiles escolares</vt:lpstr>
      <vt:lpstr>Los útiles escolares</vt:lpstr>
      <vt:lpstr>Los útiles escolares</vt:lpstr>
      <vt:lpstr>Los útiles escolares</vt:lpstr>
      <vt:lpstr>Los útiles escolares</vt:lpstr>
      <vt:lpstr>Los útiles escolares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útiles escolares</dc:title>
  <dc:creator>Katie Ailtmar</dc:creator>
  <cp:lastModifiedBy>Katie Ailtmar</cp:lastModifiedBy>
  <cp:revision>3</cp:revision>
  <dcterms:created xsi:type="dcterms:W3CDTF">2009-01-21T03:17:43Z</dcterms:created>
  <dcterms:modified xsi:type="dcterms:W3CDTF">2009-01-21T03:39:08Z</dcterms:modified>
</cp:coreProperties>
</file>