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D1829-B160-4356-94A0-92EA3CB2F2C3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9697C-D57E-4781-8814-128147B2D4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6202362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útiles</a:t>
            </a:r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9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escolares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mochila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kailtmar\Local Settings\Temporary Internet Files\Content.IE5\YPVMKVZ2\MCj028110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1460" y="1447800"/>
            <a:ext cx="4460340" cy="4781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papel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Documents and Settings\kailtmar\Local Settings\Temporary Internet Files\Content.IE5\ND0OI46I\MCj043386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600200"/>
            <a:ext cx="3581286" cy="3581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C:\Documents and Settings\kailtmar\Local Settings\Temporary Internet Files\Content.IE5\GSJ19WRR\MCj038397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828800"/>
            <a:ext cx="4504944" cy="3688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reloj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Documents and Settings\kailtmar\Local Settings\Temporary Internet Files\Content.IE5\BSRQOTGP\MCj042423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676400"/>
            <a:ext cx="3702050" cy="370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relojes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8" name="Picture 6" descr="C:\Documents and Settings\kailtmar\Local Settings\Temporary Internet Files\Content.IE5\BSRQOTGP\MCj042423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2451100" cy="2451100"/>
          </a:xfrm>
          <a:prstGeom prst="rect">
            <a:avLst/>
          </a:prstGeom>
          <a:noFill/>
        </p:spPr>
      </p:pic>
      <p:pic>
        <p:nvPicPr>
          <p:cNvPr id="13319" name="Picture 7" descr="C:\Documents and Settings\kailtmar\Local Settings\Temporary Internet Files\Content.IE5\GSJ19WRR\MCj041364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828800"/>
            <a:ext cx="3057069" cy="2912952"/>
          </a:xfrm>
          <a:prstGeom prst="rect">
            <a:avLst/>
          </a:prstGeom>
          <a:noFill/>
        </p:spPr>
      </p:pic>
      <p:pic>
        <p:nvPicPr>
          <p:cNvPr id="13320" name="Picture 8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4191000"/>
            <a:ext cx="1952531" cy="2076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ropa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2076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447800"/>
            <a:ext cx="23050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3581400"/>
            <a:ext cx="26765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3810000"/>
            <a:ext cx="20478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zapatos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C:\Documents and Settings\kailtmar\Local Settings\Temporary Internet Files\Content.IE5\LW3RVQSK\MCj044007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1892300" cy="1177925"/>
          </a:xfrm>
          <a:prstGeom prst="rect">
            <a:avLst/>
          </a:prstGeom>
          <a:noFill/>
        </p:spPr>
      </p:pic>
      <p:pic>
        <p:nvPicPr>
          <p:cNvPr id="15363" name="Picture 3" descr="C:\Documents and Settings\kailtmar\Local Settings\Temporary Internet Files\Content.IE5\UXTOP7FI\MCj044023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209800"/>
            <a:ext cx="1768475" cy="1520825"/>
          </a:xfrm>
          <a:prstGeom prst="rect">
            <a:avLst/>
          </a:prstGeom>
          <a:noFill/>
        </p:spPr>
      </p:pic>
      <p:pic>
        <p:nvPicPr>
          <p:cNvPr id="15364" name="Picture 4" descr="C:\Documents and Settings\kailtmar\Local Settings\Temporary Internet Files\Content.IE5\N1HICJJQ\MCj044006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657600"/>
            <a:ext cx="1876425" cy="1250950"/>
          </a:xfrm>
          <a:prstGeom prst="rect">
            <a:avLst/>
          </a:prstGeom>
          <a:noFill/>
        </p:spPr>
      </p:pic>
      <p:pic>
        <p:nvPicPr>
          <p:cNvPr id="15365" name="Picture 5" descr="C:\Documents and Settings\kailtmar\Local Settings\Temporary Internet Files\Content.IE5\6Z22II89\MCj0440197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5105400"/>
            <a:ext cx="1974850" cy="1114425"/>
          </a:xfrm>
          <a:prstGeom prst="rect">
            <a:avLst/>
          </a:prstGeom>
          <a:noFill/>
        </p:spPr>
      </p:pic>
      <p:pic>
        <p:nvPicPr>
          <p:cNvPr id="15366" name="Picture 6" descr="C:\Documents and Settings\kailtmar\Local Settings\Temporary Internet Files\Content.IE5\GSJ19WRR\MCj0440066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1371600"/>
            <a:ext cx="1949450" cy="1343025"/>
          </a:xfrm>
          <a:prstGeom prst="rect">
            <a:avLst/>
          </a:prstGeom>
          <a:noFill/>
        </p:spPr>
      </p:pic>
      <p:pic>
        <p:nvPicPr>
          <p:cNvPr id="15367" name="Picture 7" descr="C:\Documents and Settings\kailtmar\Local Settings\Temporary Internet Files\Content.IE5\ND0OI46I\MCj0440227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0400" y="2362200"/>
            <a:ext cx="1768475" cy="1520825"/>
          </a:xfrm>
          <a:prstGeom prst="rect">
            <a:avLst/>
          </a:prstGeom>
          <a:noFill/>
        </p:spPr>
      </p:pic>
      <p:pic>
        <p:nvPicPr>
          <p:cNvPr id="15369" name="Picture 9" descr="C:\Documents and Settings\kailtmar\Local Settings\Temporary Internet Files\Content.IE5\6Z22II89\MCj0440054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2800" y="4724400"/>
            <a:ext cx="1698625" cy="1203325"/>
          </a:xfrm>
          <a:prstGeom prst="rect">
            <a:avLst/>
          </a:prstGeom>
          <a:noFill/>
        </p:spPr>
      </p:pic>
      <p:pic>
        <p:nvPicPr>
          <p:cNvPr id="15370" name="Picture 10" descr="C:\Documents and Settings\kailtmar\Local Settings\Temporary Internet Files\Content.IE5\UXTOP7FI\MCj0406426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400" y="3657600"/>
            <a:ext cx="1831975" cy="176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bolígrafo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kailtmar\Local Settings\Temporary Internet Files\Content.IE5\N1HICJJQ\MCj04118620000[1]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447800"/>
            <a:ext cx="3051773" cy="4623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calculadora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kailtmar\Local Settings\Temporary Internet Files\Content.IE5\6Z22II89\MCj043486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676400"/>
            <a:ext cx="4114657" cy="4114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carpeta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kailtmar\Local Settings\Temporary Internet Files\Content.IE5\GSJ19WRR\MCj0432636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143000"/>
            <a:ext cx="481965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computadora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kailtmar\Local Settings\Temporary Internet Files\Content.IE5\ND0OI46I\MCj04134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752600"/>
            <a:ext cx="3811509" cy="4779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cuaderno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kailtmar\Local Settings\Temporary Internet Files\Content.IE5\YPVMKVZ2\MCj029052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828800"/>
            <a:ext cx="3929204" cy="3360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diccionario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09800"/>
            <a:ext cx="54102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lápiz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kailtmar\Local Settings\Temporary Internet Files\Content.IE5\BSRQOTGP\MCj041363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706577"/>
            <a:ext cx="3657600" cy="4736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lápices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Documents and Settings\kailtmar\Local Settings\Temporary Internet Files\Content.IE5\GSJ19WRR\MCj041240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600200"/>
            <a:ext cx="4047653" cy="4450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33</Words>
  <Application>Microsoft Office PowerPoint</Application>
  <PresentationFormat>On-screen Show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Los útiles escolares</vt:lpstr>
      <vt:lpstr>Un bolígrafo</vt:lpstr>
      <vt:lpstr>Una calculadora</vt:lpstr>
      <vt:lpstr>Una carpeta</vt:lpstr>
      <vt:lpstr>Una computadora</vt:lpstr>
      <vt:lpstr>Un cuaderno</vt:lpstr>
      <vt:lpstr>Un diccionario</vt:lpstr>
      <vt:lpstr>Un lápiz</vt:lpstr>
      <vt:lpstr>Unos lápices</vt:lpstr>
      <vt:lpstr>Una mochila</vt:lpstr>
      <vt:lpstr>El papel</vt:lpstr>
      <vt:lpstr>Una regla</vt:lpstr>
      <vt:lpstr>Un reloj</vt:lpstr>
      <vt:lpstr>Unos relojes</vt:lpstr>
      <vt:lpstr>La ropa</vt:lpstr>
      <vt:lpstr>Los zapatos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bolígrafo</dc:title>
  <dc:creator>KAILTMAR</dc:creator>
  <cp:lastModifiedBy>KAILTMAR</cp:lastModifiedBy>
  <cp:revision>5</cp:revision>
  <dcterms:created xsi:type="dcterms:W3CDTF">2009-01-15T14:18:47Z</dcterms:created>
  <dcterms:modified xsi:type="dcterms:W3CDTF">2009-01-15T15:04:55Z</dcterms:modified>
</cp:coreProperties>
</file>