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0" r:id="rId15"/>
    <p:sldId id="272" r:id="rId16"/>
    <p:sldId id="267" r:id="rId17"/>
    <p:sldId id="268" r:id="rId18"/>
    <p:sldId id="271" r:id="rId19"/>
    <p:sldId id="280" r:id="rId20"/>
    <p:sldId id="274" r:id="rId21"/>
    <p:sldId id="281" r:id="rId22"/>
    <p:sldId id="275" r:id="rId23"/>
    <p:sldId id="276" r:id="rId24"/>
    <p:sldId id="277" r:id="rId25"/>
    <p:sldId id="278" r:id="rId26"/>
    <p:sldId id="27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0A196-3C70-4AD2-B9DA-7ECE8AE9B0EA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91532-715C-4429-9D02-E68F2404C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6B696-0449-41B7-8950-374AE6AB2FE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73C81-DE3C-4F46-A585-0AF30792A42F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D6639-7345-4C04-A7EB-C5250DFB87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9.wmf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Relationship Id="rId9" Type="http://schemas.openxmlformats.org/officeDocument/2006/relationships/image" Target="../media/image2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Calimiento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el 19 de </a:t>
            </a:r>
            <a:r>
              <a:rPr lang="en-US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febrero</a:t>
            </a:r>
            <a:endParaRPr 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Escribe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palabra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algn="ctr">
              <a:buNone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the correct vocabulary word next to the picture. </a:t>
            </a:r>
          </a:p>
          <a:p>
            <a:pPr algn="ctr">
              <a:buNone/>
            </a:pP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El </a:t>
            </a:r>
            <a:r>
              <a:rPr lang="en-US" sz="6600" b="1" dirty="0" err="1" smtClean="0"/>
              <a:t>salón</a:t>
            </a:r>
            <a:r>
              <a:rPr lang="en-US" sz="6600" b="1" dirty="0" smtClean="0"/>
              <a:t> de </a:t>
            </a:r>
            <a:r>
              <a:rPr lang="en-US" sz="6600" b="1" dirty="0" err="1" smtClean="0"/>
              <a:t>clase</a:t>
            </a:r>
            <a:endParaRPr lang="en-US" sz="6600" b="1" dirty="0"/>
          </a:p>
        </p:txBody>
      </p:sp>
      <p:pic>
        <p:nvPicPr>
          <p:cNvPr id="21506" name="Picture 2" descr="C:\Documents and Settings\kailtmar\Local Settings\Temporary Internet Files\Content.IE5\LW3RVQSK\MCj043423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752600"/>
            <a:ext cx="5915623" cy="4222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El </a:t>
            </a:r>
            <a:r>
              <a:rPr lang="en-US" sz="6600" b="1" dirty="0" err="1" smtClean="0"/>
              <a:t>calendario</a:t>
            </a:r>
            <a:endParaRPr lang="en-US" sz="6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8153397" cy="520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771"/>
                <a:gridCol w="1164771"/>
                <a:gridCol w="1164771"/>
                <a:gridCol w="1164771"/>
                <a:gridCol w="1164771"/>
                <a:gridCol w="1164771"/>
                <a:gridCol w="1164771"/>
              </a:tblGrid>
              <a:tr h="104013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martes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miércoles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jueves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viernes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sábado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domingo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HOY</a:t>
            </a:r>
            <a:endParaRPr lang="en-US" sz="6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8153397" cy="520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771"/>
                <a:gridCol w="1164771"/>
                <a:gridCol w="1164771"/>
                <a:gridCol w="1164771"/>
                <a:gridCol w="1164771"/>
                <a:gridCol w="1164771"/>
                <a:gridCol w="1164771"/>
              </a:tblGrid>
              <a:tr h="104013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martes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miércoles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jueves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viernes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sábado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domingo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3962400" y="4419600"/>
            <a:ext cx="762000" cy="685800"/>
          </a:xfrm>
          <a:prstGeom prst="ellipse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MAÑANA</a:t>
            </a:r>
            <a:endParaRPr lang="en-US" sz="6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8153397" cy="520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771"/>
                <a:gridCol w="1164771"/>
                <a:gridCol w="1164771"/>
                <a:gridCol w="1164771"/>
                <a:gridCol w="1164771"/>
                <a:gridCol w="1164771"/>
                <a:gridCol w="1164771"/>
              </a:tblGrid>
              <a:tr h="104013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martes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miércoles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jueves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viernes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sábado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domingo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5257800" y="4572000"/>
            <a:ext cx="457200" cy="381000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PASADO MAÑANA</a:t>
            </a:r>
            <a:endParaRPr lang="en-US" sz="6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8153397" cy="520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771"/>
                <a:gridCol w="1164771"/>
                <a:gridCol w="1164771"/>
                <a:gridCol w="1164771"/>
                <a:gridCol w="1164771"/>
                <a:gridCol w="1164771"/>
                <a:gridCol w="1164771"/>
              </a:tblGrid>
              <a:tr h="104013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martes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miércoles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jueves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viernes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sábado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domingo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6400800" y="4572000"/>
            <a:ext cx="457200" cy="381000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EL VIERNES PRÓXIMO</a:t>
            </a:r>
            <a:endParaRPr lang="en-US" sz="6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8153397" cy="520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771"/>
                <a:gridCol w="1164771"/>
                <a:gridCol w="1164771"/>
                <a:gridCol w="1164771"/>
                <a:gridCol w="1164771"/>
                <a:gridCol w="1164771"/>
                <a:gridCol w="1164771"/>
              </a:tblGrid>
              <a:tr h="104013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martes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miércoles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jueves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viernes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sábado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domingo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5257800" y="5562600"/>
            <a:ext cx="457200" cy="381000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ESTA SEMANA</a:t>
            </a:r>
            <a:endParaRPr lang="en-US" sz="6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8153397" cy="520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771"/>
                <a:gridCol w="1164771"/>
                <a:gridCol w="1164771"/>
                <a:gridCol w="1164771"/>
                <a:gridCol w="1164771"/>
                <a:gridCol w="1164771"/>
                <a:gridCol w="1164771"/>
              </a:tblGrid>
              <a:tr h="104013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martes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miércoles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jueves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viernes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sábado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domingo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609600" y="4343400"/>
            <a:ext cx="7620000" cy="838200"/>
          </a:xfrm>
          <a:prstGeom prst="ellipse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ESTE FIN DE SEMANA</a:t>
            </a:r>
            <a:endParaRPr lang="en-US" sz="6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8153397" cy="520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771"/>
                <a:gridCol w="1164771"/>
                <a:gridCol w="1164771"/>
                <a:gridCol w="1164771"/>
                <a:gridCol w="1164771"/>
                <a:gridCol w="1164771"/>
                <a:gridCol w="1164771"/>
              </a:tblGrid>
              <a:tr h="104013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martes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miércoles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jueves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viernes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sábado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domingo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5257800" y="4343400"/>
            <a:ext cx="2971800" cy="838200"/>
          </a:xfrm>
          <a:prstGeom prst="ellipse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LA PRÓXIMA SEMANA</a:t>
            </a:r>
            <a:endParaRPr lang="en-US" sz="6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8153397" cy="520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771"/>
                <a:gridCol w="1164771"/>
                <a:gridCol w="1164771"/>
                <a:gridCol w="1164771"/>
                <a:gridCol w="1164771"/>
                <a:gridCol w="1164771"/>
                <a:gridCol w="1164771"/>
              </a:tblGrid>
              <a:tr h="104013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lunes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martes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miércoles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jueves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viernes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sábado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domingo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  <a:tr h="1040130"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457200" y="5410200"/>
            <a:ext cx="7620000" cy="838200"/>
          </a:xfrm>
          <a:prstGeom prst="ellipse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preguntas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510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Qué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vamos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partido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fútbol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How about if we go to the soccer game?</a:t>
            </a: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Vienes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conmigo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la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cafetería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¿no?</a:t>
            </a: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You’re coming to the cafeteria with me, aren’t you?</a:t>
            </a: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Hay un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concierto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fin de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semana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Vas 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¿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verdad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There is a concert this weekend. You are going to go, right?</a:t>
            </a: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Vocabulario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4-2</a:t>
            </a:r>
            <a:endParaRPr 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el </a:t>
            </a:r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colegio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In school</a:t>
            </a:r>
          </a:p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Planes: Talking about plans</a:t>
            </a:r>
          </a:p>
          <a:p>
            <a:pPr algn="ctr"/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Invitaticiones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Inviting someone to do something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preguntas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5105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¿Vas 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partido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lunes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noche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Are you going to go to the game on Monday night?</a:t>
            </a: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Qué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vas 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hacer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viernes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próximo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What are you going to do next Friday?</a:t>
            </a: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qué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vas 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llegar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partido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What time are you going to get to the game?</a:t>
            </a: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responder… (to respond)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510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No.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Tengo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reunión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No. I have a meeting.</a:t>
            </a: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Voy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examen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inglés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después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voy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regresar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casa.</a:t>
            </a: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 am going to take the English test and after I am going to return home. </a:t>
            </a: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Voy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llegar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temprano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tiempo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tarde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 am going to </a:t>
            </a:r>
            <a:r>
              <a:rPr lang="en-US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arrive early/on time/late.</a:t>
            </a: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responder…(to respond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No </a:t>
            </a:r>
            <a:r>
              <a:rPr lang="en-US" sz="8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sé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kailtmar\Local Settings\Temporary Internet Files\Content.IE5\1B8WW5LP\MCPE03640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743200"/>
            <a:ext cx="2821974" cy="2598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responder…(to respond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No, no </a:t>
            </a:r>
            <a:r>
              <a:rPr lang="en-US" sz="8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voy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sz="8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kailtmar\Local Settings\Temporary Internet Files\Content.IE5\1FD7MTGS\MCj042446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3429000"/>
            <a:ext cx="2438400" cy="2293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responder…(to respond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¡Claro </a:t>
            </a:r>
            <a:r>
              <a:rPr lang="en-US" sz="8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8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kailtmar\Local Settings\Temporary Internet Files\Content.IE5\1B8WW5LP\MCj042446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3048000"/>
            <a:ext cx="2660650" cy="2288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responder…(to respond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No </a:t>
            </a:r>
            <a:r>
              <a:rPr lang="en-US" sz="8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tengo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8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ganas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kailtmar\Local Settings\Temporary Internet Files\Content.IE5\1FD7MTGS\MCj042446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276600"/>
            <a:ext cx="2743200" cy="2580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atie\AppData\Local\Microsoft\Windows\Temporary Internet Files\Content.IE5\5UYXHXOO\MCj037929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3147366" cy="1288847"/>
          </a:xfrm>
          <a:prstGeom prst="rect">
            <a:avLst/>
          </a:prstGeom>
          <a:noFill/>
        </p:spPr>
      </p:pic>
      <p:pic>
        <p:nvPicPr>
          <p:cNvPr id="1028" name="Picture 4" descr="C:\Users\Katie\AppData\Local\Microsoft\Windows\Temporary Internet Files\Content.IE5\VI8212V3\MCj040592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2667000"/>
            <a:ext cx="1693731" cy="1640636"/>
          </a:xfrm>
          <a:prstGeom prst="rect">
            <a:avLst/>
          </a:prstGeom>
          <a:noFill/>
        </p:spPr>
      </p:pic>
      <p:pic>
        <p:nvPicPr>
          <p:cNvPr id="1029" name="Picture 5" descr="C:\Users\Katie\AppData\Local\Microsoft\Windows\Temporary Internet Files\Content.IE5\QBO57UVF\MCj0412398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4724400"/>
            <a:ext cx="2688515" cy="1802394"/>
          </a:xfrm>
          <a:prstGeom prst="rect">
            <a:avLst/>
          </a:prstGeom>
          <a:noFill/>
        </p:spPr>
      </p:pic>
      <p:pic>
        <p:nvPicPr>
          <p:cNvPr id="1030" name="Picture 6" descr="C:\Users\Katie\AppData\Local\Microsoft\Windows\Temporary Internet Files\Content.IE5\VI8212V3\MCj0320600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2800" y="304800"/>
            <a:ext cx="1372514" cy="2740916"/>
          </a:xfrm>
          <a:prstGeom prst="rect">
            <a:avLst/>
          </a:prstGeom>
          <a:noFill/>
        </p:spPr>
      </p:pic>
      <p:pic>
        <p:nvPicPr>
          <p:cNvPr id="1032" name="Picture 8" descr="http://imagecache2.allposters.com/images/pic/FIP/BE-00002-C~Cheaper-than-Eating-at-Home-Cafeteria-Food-Poster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38800" y="4495800"/>
            <a:ext cx="3152157" cy="2190749"/>
          </a:xfrm>
          <a:prstGeom prst="rect">
            <a:avLst/>
          </a:prstGeom>
          <a:noFill/>
        </p:spPr>
      </p:pic>
      <p:pic>
        <p:nvPicPr>
          <p:cNvPr id="1033" name="Picture 9" descr="C:\Users\Katie\AppData\Local\Microsoft\Windows\Temporary Internet Files\Content.IE5\VI8212V3\MCj0434181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9000" y="838200"/>
            <a:ext cx="3364401" cy="1676400"/>
          </a:xfrm>
          <a:prstGeom prst="rect">
            <a:avLst/>
          </a:prstGeom>
          <a:noFill/>
        </p:spPr>
      </p:pic>
      <p:pic>
        <p:nvPicPr>
          <p:cNvPr id="1034" name="Picture 10" descr="C:\Users\Katie\AppData\Local\Microsoft\Windows\Temporary Internet Files\Content.IE5\VI8212V3\MCj0231730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199" y="2057400"/>
            <a:ext cx="2914807" cy="1938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</a:t>
            </a:r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partido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2659316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447800"/>
            <a:ext cx="240515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3657600"/>
            <a:ext cx="3820929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Un </a:t>
            </a:r>
            <a:r>
              <a:rPr lang="en-US" sz="6600" b="1" dirty="0" err="1" smtClean="0"/>
              <a:t>concierto</a:t>
            </a:r>
            <a:endParaRPr lang="en-US" sz="6600" b="1" dirty="0"/>
          </a:p>
        </p:txBody>
      </p:sp>
      <p:pic>
        <p:nvPicPr>
          <p:cNvPr id="2050" name="Picture 2" descr="C:\Documents and Settings\kailtmar\Local Settings\Temporary Internet Files\Content.IE5\ND0OI46I\MCPE00209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3972"/>
            <a:ext cx="3960891" cy="3272828"/>
          </a:xfrm>
          <a:prstGeom prst="rect">
            <a:avLst/>
          </a:prstGeom>
          <a:noFill/>
        </p:spPr>
      </p:pic>
      <p:pic>
        <p:nvPicPr>
          <p:cNvPr id="2051" name="Picture 3" descr="C:\Documents and Settings\kailtmar\Local Settings\Temporary Internet Files\Content.IE5\LW3RVQSK\MCj009757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124200"/>
            <a:ext cx="2391004" cy="3059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err="1" smtClean="0"/>
              <a:t>Una</a:t>
            </a:r>
            <a:r>
              <a:rPr lang="en-US" sz="6600" b="1" dirty="0" smtClean="0"/>
              <a:t> </a:t>
            </a:r>
            <a:r>
              <a:rPr lang="en-US" sz="6600" b="1" dirty="0" err="1" smtClean="0"/>
              <a:t>clase</a:t>
            </a:r>
            <a:r>
              <a:rPr lang="en-US" sz="6600" b="1" dirty="0" smtClean="0"/>
              <a:t> de </a:t>
            </a:r>
            <a:r>
              <a:rPr lang="en-US" sz="6600" b="1" dirty="0" err="1" smtClean="0"/>
              <a:t>baile</a:t>
            </a:r>
            <a:endParaRPr lang="en-US" sz="6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213359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3810000"/>
            <a:ext cx="202474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6764" y="2590800"/>
            <a:ext cx="3560636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La </a:t>
            </a:r>
            <a:r>
              <a:rPr lang="en-US" sz="6600" b="1" dirty="0" err="1" smtClean="0"/>
              <a:t>biblioteca</a:t>
            </a:r>
            <a:endParaRPr lang="en-US" sz="6600" b="1" dirty="0"/>
          </a:p>
        </p:txBody>
      </p:sp>
      <p:pic>
        <p:nvPicPr>
          <p:cNvPr id="4098" name="Picture 2" descr="C:\Documents and Settings\kailtmar\Local Settings\Temporary Internet Files\Content.IE5\LW3RVQSK\MCj042379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371600"/>
            <a:ext cx="2447925" cy="2716976"/>
          </a:xfrm>
          <a:prstGeom prst="rect">
            <a:avLst/>
          </a:prstGeom>
          <a:noFill/>
        </p:spPr>
      </p:pic>
      <p:pic>
        <p:nvPicPr>
          <p:cNvPr id="4099" name="Picture 3" descr="C:\Documents and Settings\kailtmar\Local Settings\Temporary Internet Files\Content.IE5\YPVMKVZ2\MCj031964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295400"/>
            <a:ext cx="2854866" cy="2362200"/>
          </a:xfrm>
          <a:prstGeom prst="rect">
            <a:avLst/>
          </a:prstGeom>
          <a:noFill/>
        </p:spPr>
      </p:pic>
      <p:pic>
        <p:nvPicPr>
          <p:cNvPr id="4100" name="Picture 4" descr="C:\Documents and Settings\kailtmar\Local Settings\Temporary Internet Files\Content.IE5\BSRQOTGP\MCj028743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3733800"/>
            <a:ext cx="3429000" cy="2893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El </a:t>
            </a:r>
            <a:r>
              <a:rPr lang="en-US" sz="6600" b="1" dirty="0" err="1" smtClean="0"/>
              <a:t>auditorio</a:t>
            </a:r>
            <a:endParaRPr lang="en-US" sz="6600" b="1" dirty="0"/>
          </a:p>
        </p:txBody>
      </p:sp>
      <p:pic>
        <p:nvPicPr>
          <p:cNvPr id="5122" name="Picture 2" descr="http://www.stowers-institute.org/images/campus/Auditorium-(Don-Ipock-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6002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La </a:t>
            </a:r>
            <a:r>
              <a:rPr lang="en-US" sz="6600" b="1" dirty="0" err="1" smtClean="0"/>
              <a:t>cafetería</a:t>
            </a:r>
            <a:endParaRPr lang="en-US" sz="6600" b="1" dirty="0"/>
          </a:p>
        </p:txBody>
      </p:sp>
      <p:pic>
        <p:nvPicPr>
          <p:cNvPr id="19458" name="Picture 2" descr="http://dnr.wi.gov/org/caer/ce/greenschools/gsPoster/images/cafeter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073" y="1828800"/>
            <a:ext cx="7389091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El </a:t>
            </a:r>
            <a:r>
              <a:rPr lang="en-US" sz="6600" b="1" dirty="0" err="1" smtClean="0"/>
              <a:t>estadio</a:t>
            </a:r>
            <a:endParaRPr lang="en-US" sz="6600" b="1" dirty="0"/>
          </a:p>
        </p:txBody>
      </p:sp>
      <p:pic>
        <p:nvPicPr>
          <p:cNvPr id="20482" name="Picture 2" descr="C:\Documents and Settings\kailtmar\Local Settings\Temporary Internet Files\Content.IE5\LW3RVQSK\MCj043418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752600"/>
            <a:ext cx="8258076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423</Words>
  <Application>Microsoft Office PowerPoint</Application>
  <PresentationFormat>On-screen Show (4:3)</PresentationFormat>
  <Paragraphs>339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Calimiento- el 19 de febrero</vt:lpstr>
      <vt:lpstr>Vocabulario 4-2</vt:lpstr>
      <vt:lpstr>Un partido</vt:lpstr>
      <vt:lpstr>Un concierto</vt:lpstr>
      <vt:lpstr>Una clase de baile</vt:lpstr>
      <vt:lpstr>La biblioteca</vt:lpstr>
      <vt:lpstr>El auditorio</vt:lpstr>
      <vt:lpstr>La cafetería</vt:lpstr>
      <vt:lpstr>El estadio</vt:lpstr>
      <vt:lpstr>El salón de clase</vt:lpstr>
      <vt:lpstr>El calendario</vt:lpstr>
      <vt:lpstr>HOY</vt:lpstr>
      <vt:lpstr>MAÑANA</vt:lpstr>
      <vt:lpstr>PASADO MAÑANA</vt:lpstr>
      <vt:lpstr>EL VIERNES PRÓXIMO</vt:lpstr>
      <vt:lpstr>ESTA SEMANA</vt:lpstr>
      <vt:lpstr>ESTE FIN DE SEMANA</vt:lpstr>
      <vt:lpstr>LA PRÓXIMA SEMANA</vt:lpstr>
      <vt:lpstr>Más preguntas…</vt:lpstr>
      <vt:lpstr>Más preguntas…</vt:lpstr>
      <vt:lpstr>Para responder… (to respond)</vt:lpstr>
      <vt:lpstr>Para responder…(to respond)</vt:lpstr>
      <vt:lpstr>Para responder…(to respond)</vt:lpstr>
      <vt:lpstr>Para responder…(to respond)</vt:lpstr>
      <vt:lpstr>Para responder…(to respond)</vt:lpstr>
      <vt:lpstr>Slide 26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Vocabulario 4-2</dc:title>
  <dc:creator>KAILTMAR</dc:creator>
  <cp:lastModifiedBy>kailtmar</cp:lastModifiedBy>
  <cp:revision>24</cp:revision>
  <dcterms:created xsi:type="dcterms:W3CDTF">2009-02-17T13:19:32Z</dcterms:created>
  <dcterms:modified xsi:type="dcterms:W3CDTF">2009-02-19T15:49:50Z</dcterms:modified>
</cp:coreProperties>
</file>