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02" y="-1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00A754C-72A9-41D9-A72E-8B657FF35B13}" type="datetimeFigureOut">
              <a:rPr lang="en-US" smtClean="0"/>
              <a:t>3/2/2009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E24306-CD07-4314-A358-D19E796D5887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E24306-CD07-4314-A358-D19E796D5887}" type="slidenum">
              <a:rPr lang="en-US" smtClean="0"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E24306-CD07-4314-A358-D19E796D5887}" type="slidenum">
              <a:rPr lang="en-US" smtClean="0"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E24306-CD07-4314-A358-D19E796D5887}" type="slidenum">
              <a:rPr lang="en-US" smtClean="0"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E24306-CD07-4314-A358-D19E796D5887}" type="slidenum">
              <a:rPr lang="en-US" smtClean="0"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E24306-CD07-4314-A358-D19E796D5887}" type="slidenum">
              <a:rPr lang="en-US" smtClean="0"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E24306-CD07-4314-A358-D19E796D5887}" type="slidenum">
              <a:rPr lang="en-US" smtClean="0"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E24306-CD07-4314-A358-D19E796D5887}" type="slidenum">
              <a:rPr lang="en-US" smtClean="0"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E24306-CD07-4314-A358-D19E796D5887}" type="slidenum">
              <a:rPr lang="en-US" smtClean="0"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E24306-CD07-4314-A358-D19E796D5887}" type="slidenum">
              <a:rPr lang="en-US" smtClean="0"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E24306-CD07-4314-A358-D19E796D5887}" type="slidenum">
              <a:rPr lang="en-US" smtClean="0"/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E24306-CD07-4314-A358-D19E796D5887}" type="slidenum">
              <a:rPr lang="en-US" smtClean="0"/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E24306-CD07-4314-A358-D19E796D5887}" type="slidenum">
              <a:rPr lang="en-US" smtClean="0"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E24306-CD07-4314-A358-D19E796D5887}" type="slidenum">
              <a:rPr lang="en-US" smtClean="0"/>
              <a:t>20</a:t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E24306-CD07-4314-A358-D19E796D5887}" type="slidenum">
              <a:rPr lang="en-US" smtClean="0"/>
              <a:t>21</a:t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E24306-CD07-4314-A358-D19E796D5887}" type="slidenum">
              <a:rPr lang="en-US" smtClean="0"/>
              <a:t>22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E24306-CD07-4314-A358-D19E796D5887}" type="slidenum">
              <a:rPr lang="en-US" smtClean="0"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E24306-CD07-4314-A358-D19E796D5887}" type="slidenum">
              <a:rPr lang="en-US" smtClean="0"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E24306-CD07-4314-A358-D19E796D5887}" type="slidenum">
              <a:rPr lang="en-US" smtClean="0"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E24306-CD07-4314-A358-D19E796D5887}" type="slidenum">
              <a:rPr lang="en-US" smtClean="0"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E24306-CD07-4314-A358-D19E796D5887}" type="slidenum">
              <a:rPr lang="en-US" smtClean="0"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E24306-CD07-4314-A358-D19E796D5887}" type="slidenum">
              <a:rPr lang="en-US" smtClean="0"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E24306-CD07-4314-A358-D19E796D5887}" type="slidenum">
              <a:rPr lang="en-US" smtClean="0"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0E3E14-93CD-4C31-BACD-56E5D9810308}" type="datetimeFigureOut">
              <a:rPr lang="en-US" smtClean="0"/>
              <a:t>3/2/2009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28065D-9EA7-495A-BA23-88DEF49DD53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0E3E14-93CD-4C31-BACD-56E5D9810308}" type="datetimeFigureOut">
              <a:rPr lang="en-US" smtClean="0"/>
              <a:t>3/2/2009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28065D-9EA7-495A-BA23-88DEF49DD53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0E3E14-93CD-4C31-BACD-56E5D9810308}" type="datetimeFigureOut">
              <a:rPr lang="en-US" smtClean="0"/>
              <a:t>3/2/2009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28065D-9EA7-495A-BA23-88DEF49DD53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0E3E14-93CD-4C31-BACD-56E5D9810308}" type="datetimeFigureOut">
              <a:rPr lang="en-US" smtClean="0"/>
              <a:t>3/2/2009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28065D-9EA7-495A-BA23-88DEF49DD53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0E3E14-93CD-4C31-BACD-56E5D9810308}" type="datetimeFigureOut">
              <a:rPr lang="en-US" smtClean="0"/>
              <a:t>3/2/2009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28065D-9EA7-495A-BA23-88DEF49DD53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0E3E14-93CD-4C31-BACD-56E5D9810308}" type="datetimeFigureOut">
              <a:rPr lang="en-US" smtClean="0"/>
              <a:t>3/2/2009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28065D-9EA7-495A-BA23-88DEF49DD53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0E3E14-93CD-4C31-BACD-56E5D9810308}" type="datetimeFigureOut">
              <a:rPr lang="en-US" smtClean="0"/>
              <a:t>3/2/2009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28065D-9EA7-495A-BA23-88DEF49DD53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0E3E14-93CD-4C31-BACD-56E5D9810308}" type="datetimeFigureOut">
              <a:rPr lang="en-US" smtClean="0"/>
              <a:t>3/2/2009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28065D-9EA7-495A-BA23-88DEF49DD53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0E3E14-93CD-4C31-BACD-56E5D9810308}" type="datetimeFigureOut">
              <a:rPr lang="en-US" smtClean="0"/>
              <a:t>3/2/2009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28065D-9EA7-495A-BA23-88DEF49DD53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0E3E14-93CD-4C31-BACD-56E5D9810308}" type="datetimeFigureOut">
              <a:rPr lang="en-US" smtClean="0"/>
              <a:t>3/2/2009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28065D-9EA7-495A-BA23-88DEF49DD53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0E3E14-93CD-4C31-BACD-56E5D9810308}" type="datetimeFigureOut">
              <a:rPr lang="en-US" smtClean="0"/>
              <a:t>3/2/2009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28065D-9EA7-495A-BA23-88DEF49DD53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50">
            <a:alpha val="57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0E3E14-93CD-4C31-BACD-56E5D9810308}" type="datetimeFigureOut">
              <a:rPr lang="en-US" smtClean="0"/>
              <a:t>3/2/2009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28065D-9EA7-495A-BA23-88DEF49DD535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wmf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wmf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9.w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wmf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wmf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wmf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.w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Vocabulario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2, </a:t>
            </a:r>
            <a:r>
              <a:rPr lang="en-US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Capítulo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4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EL CUERPO</a:t>
            </a:r>
          </a:p>
          <a:p>
            <a:pPr algn="ctr"/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PROBLEMAS CON EL CUERPO</a:t>
            </a:r>
          </a:p>
          <a:p>
            <a:pPr algn="ctr"/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ACONSEJAS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Talking about getting hurt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4800" b="1" dirty="0" smtClean="0"/>
              <a:t>HINCHADO</a:t>
            </a:r>
          </a:p>
          <a:p>
            <a:pPr>
              <a:buNone/>
            </a:pPr>
            <a:endParaRPr lang="en-US" sz="4800" b="1" dirty="0"/>
          </a:p>
          <a:p>
            <a:pPr>
              <a:buNone/>
            </a:pPr>
            <a:endParaRPr lang="en-US" sz="4800" b="1" dirty="0" smtClean="0"/>
          </a:p>
          <a:p>
            <a:pPr>
              <a:buNone/>
            </a:pPr>
            <a:endParaRPr lang="en-US" sz="4800" b="1" dirty="0" smtClean="0"/>
          </a:p>
          <a:p>
            <a:pPr>
              <a:buNone/>
            </a:pPr>
            <a:endParaRPr lang="en-US" sz="4800" b="1" dirty="0"/>
          </a:p>
        </p:txBody>
      </p:sp>
      <p:pic>
        <p:nvPicPr>
          <p:cNvPr id="32770" name="Picture 2" descr="C:\Users\Katie\AppData\Local\Microsoft\Windows\Temporary Internet Files\Content.IE5\VYC2IWCB\MCPE07280_0000[1]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100718" y="1981200"/>
            <a:ext cx="4357482" cy="4114800"/>
          </a:xfrm>
          <a:prstGeom prst="rect">
            <a:avLst/>
          </a:prstGeom>
          <a:noFill/>
        </p:spPr>
      </p:pic>
      <p:sp>
        <p:nvSpPr>
          <p:cNvPr id="7" name="Oval 6"/>
          <p:cNvSpPr/>
          <p:nvPr/>
        </p:nvSpPr>
        <p:spPr>
          <a:xfrm>
            <a:off x="4876800" y="1828800"/>
            <a:ext cx="1447800" cy="15240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Talking about getting hurt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4800" b="1" dirty="0" smtClean="0"/>
              <a:t>QUEMARSE</a:t>
            </a:r>
          </a:p>
          <a:p>
            <a:pPr>
              <a:buNone/>
            </a:pPr>
            <a:endParaRPr lang="en-US" sz="4800" b="1" dirty="0"/>
          </a:p>
          <a:p>
            <a:pPr>
              <a:buNone/>
            </a:pPr>
            <a:endParaRPr lang="en-US" sz="4800" b="1" dirty="0" smtClean="0"/>
          </a:p>
          <a:p>
            <a:pPr>
              <a:buNone/>
            </a:pPr>
            <a:endParaRPr lang="en-US" sz="4800" b="1" dirty="0" smtClean="0"/>
          </a:p>
          <a:p>
            <a:pPr>
              <a:buNone/>
            </a:pPr>
            <a:endParaRPr lang="en-US" sz="4800" b="1" dirty="0"/>
          </a:p>
        </p:txBody>
      </p:sp>
      <p:pic>
        <p:nvPicPr>
          <p:cNvPr id="34818" name="Picture 2" descr="http://www.clipartguide.com/_named_clipart_images/0511-0811-0316-4963_Cartoon_of_a_Man_with_a_Bad_Sunburn_clipart_image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95800" y="2362200"/>
            <a:ext cx="3333750" cy="28479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Talking about getting hurt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4800" b="1" dirty="0" smtClean="0"/>
              <a:t>ROMPERSE+ BODY PART</a:t>
            </a:r>
          </a:p>
          <a:p>
            <a:pPr>
              <a:buNone/>
            </a:pPr>
            <a:endParaRPr lang="en-US" sz="4800" b="1" dirty="0"/>
          </a:p>
          <a:p>
            <a:pPr>
              <a:buNone/>
            </a:pPr>
            <a:endParaRPr lang="en-US" sz="4800" b="1" dirty="0" smtClean="0"/>
          </a:p>
          <a:p>
            <a:pPr>
              <a:buNone/>
            </a:pPr>
            <a:endParaRPr lang="en-US" sz="4800" b="1" dirty="0" smtClean="0"/>
          </a:p>
          <a:p>
            <a:pPr>
              <a:buNone/>
            </a:pPr>
            <a:endParaRPr lang="en-US" sz="4800" b="1" dirty="0"/>
          </a:p>
        </p:txBody>
      </p:sp>
      <p:pic>
        <p:nvPicPr>
          <p:cNvPr id="36866" name="Picture 2" descr="C:\Users\Katie\AppData\Local\Microsoft\Windows\Temporary Internet Files\Content.IE5\VYC2IWCB\MCj02324270000[1]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81600" y="1524000"/>
            <a:ext cx="2968782" cy="455656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68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68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Talking about getting hurt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4800" b="1" dirty="0" smtClean="0"/>
              <a:t>UN DOLOR DE CABEZA</a:t>
            </a:r>
          </a:p>
          <a:p>
            <a:pPr>
              <a:buNone/>
            </a:pPr>
            <a:endParaRPr lang="en-US" sz="4800" b="1" dirty="0"/>
          </a:p>
          <a:p>
            <a:pPr>
              <a:buNone/>
            </a:pPr>
            <a:endParaRPr lang="en-US" sz="4800" b="1" dirty="0" smtClean="0"/>
          </a:p>
          <a:p>
            <a:pPr>
              <a:buNone/>
            </a:pPr>
            <a:endParaRPr lang="en-US" sz="4800" b="1" dirty="0" smtClean="0"/>
          </a:p>
          <a:p>
            <a:pPr>
              <a:buNone/>
            </a:pPr>
            <a:endParaRPr lang="en-US" sz="4800" b="1" dirty="0"/>
          </a:p>
        </p:txBody>
      </p:sp>
      <p:pic>
        <p:nvPicPr>
          <p:cNvPr id="37890" name="Picture 2" descr="C:\Users\Katie\AppData\Local\Microsoft\Windows\Temporary Internet Files\Content.IE5\QBO57UVF\MCj03325780000[1]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34000" y="1981200"/>
            <a:ext cx="2953817" cy="33539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78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78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Talking about getting hurt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4800" b="1" dirty="0" smtClean="0"/>
              <a:t>TORCERSE + BODY PART</a:t>
            </a:r>
          </a:p>
          <a:p>
            <a:pPr>
              <a:buNone/>
            </a:pPr>
            <a:endParaRPr lang="en-US" sz="4800" b="1" dirty="0"/>
          </a:p>
          <a:p>
            <a:pPr>
              <a:buNone/>
            </a:pPr>
            <a:endParaRPr lang="en-US" sz="4800" b="1" dirty="0" smtClean="0"/>
          </a:p>
          <a:p>
            <a:pPr>
              <a:buNone/>
            </a:pPr>
            <a:endParaRPr lang="en-US" sz="4800" b="1" dirty="0" smtClean="0"/>
          </a:p>
          <a:p>
            <a:pPr>
              <a:buNone/>
            </a:pPr>
            <a:endParaRPr lang="en-US" sz="4800" b="1" dirty="0"/>
          </a:p>
        </p:txBody>
      </p:sp>
      <p:pic>
        <p:nvPicPr>
          <p:cNvPr id="39938" name="Picture 2" descr="http://img.dailymail.co.uk/i/pix/2007/08_03/katieholmes2XPOSURE_468x32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191000" y="2438400"/>
            <a:ext cx="4457700" cy="30670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99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99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ACONSEJAS…Advice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4800" b="1" dirty="0" smtClean="0"/>
              <a:t>QUEDARSE EN CAMA</a:t>
            </a:r>
            <a:endParaRPr lang="en-US" sz="4800" b="1" dirty="0"/>
          </a:p>
          <a:p>
            <a:pPr>
              <a:buNone/>
            </a:pPr>
            <a:endParaRPr lang="en-US" sz="4800" b="1" dirty="0" smtClean="0"/>
          </a:p>
          <a:p>
            <a:pPr>
              <a:buNone/>
            </a:pPr>
            <a:endParaRPr lang="en-US" sz="4800" b="1" dirty="0" smtClean="0"/>
          </a:p>
          <a:p>
            <a:pPr>
              <a:buNone/>
            </a:pPr>
            <a:endParaRPr lang="en-US" sz="4800" b="1" dirty="0"/>
          </a:p>
        </p:txBody>
      </p:sp>
      <p:pic>
        <p:nvPicPr>
          <p:cNvPr id="43010" name="Picture 2" descr="C:\Users\Katie\AppData\Local\Microsoft\Windows\Temporary Internet Files\Content.IE5\QBO57UVF\MCj03981170000[1]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38600" y="1905000"/>
            <a:ext cx="4102914" cy="374125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30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30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ACONSEJAS…Advice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4800" b="1" dirty="0" smtClean="0"/>
              <a:t>TOMARSE ESTA JARABE</a:t>
            </a:r>
          </a:p>
          <a:p>
            <a:pPr>
              <a:buNone/>
            </a:pPr>
            <a:endParaRPr lang="en-US" sz="4800" b="1" dirty="0" smtClean="0"/>
          </a:p>
          <a:p>
            <a:pPr>
              <a:buNone/>
            </a:pPr>
            <a:endParaRPr lang="en-US" sz="4800" b="1" dirty="0"/>
          </a:p>
        </p:txBody>
      </p:sp>
      <p:pic>
        <p:nvPicPr>
          <p:cNvPr id="44034" name="Picture 2" descr="C:\Users\Katie\AppData\Local\Microsoft\Windows\Temporary Internet Files\Content.IE5\VI8212V3\MCj02154390000[1]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8200" y="1676400"/>
            <a:ext cx="3934046" cy="4572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40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40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ACONSEJAS…Advice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4800" b="1" dirty="0" smtClean="0"/>
              <a:t>TOMARSE UNAS ASPIRINAS</a:t>
            </a:r>
          </a:p>
          <a:p>
            <a:pPr>
              <a:buNone/>
            </a:pPr>
            <a:endParaRPr lang="en-US" sz="4800" b="1" dirty="0" smtClean="0"/>
          </a:p>
          <a:p>
            <a:pPr>
              <a:buNone/>
            </a:pPr>
            <a:endParaRPr lang="en-US" sz="4800" b="1" dirty="0"/>
          </a:p>
        </p:txBody>
      </p:sp>
      <p:pic>
        <p:nvPicPr>
          <p:cNvPr id="45058" name="Picture 2" descr="C:\Users\Katie\AppData\Local\Microsoft\Windows\Temporary Internet Files\Content.IE5\VI8212V3\MCj01853370000[1]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638800" y="1371600"/>
            <a:ext cx="1867815" cy="48583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50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50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ACONSEJAS…Advice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4800" b="1" dirty="0" smtClean="0"/>
              <a:t>CALENTARSE</a:t>
            </a:r>
          </a:p>
          <a:p>
            <a:pPr>
              <a:buNone/>
            </a:pPr>
            <a:endParaRPr lang="en-US" sz="4800" b="1" dirty="0" smtClean="0"/>
          </a:p>
          <a:p>
            <a:pPr>
              <a:buNone/>
            </a:pPr>
            <a:endParaRPr lang="en-US" sz="4800" b="1" dirty="0"/>
          </a:p>
        </p:txBody>
      </p:sp>
      <p:pic>
        <p:nvPicPr>
          <p:cNvPr id="47106" name="Picture 2" descr="http://treywhitaker.blogspot.com/2004%2001%2018%20-%20Hoops%20-%20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0" y="2438400"/>
            <a:ext cx="3810000" cy="30670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7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7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ACONSEJAS…Advice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4800" b="1" dirty="0" smtClean="0"/>
              <a:t>PONERSE UNA CURITA</a:t>
            </a:r>
          </a:p>
          <a:p>
            <a:pPr>
              <a:buNone/>
            </a:pPr>
            <a:endParaRPr lang="en-US" sz="4800" b="1" dirty="0" smtClean="0"/>
          </a:p>
          <a:p>
            <a:pPr>
              <a:buNone/>
            </a:pPr>
            <a:endParaRPr lang="en-US" sz="4800" b="1" dirty="0"/>
          </a:p>
        </p:txBody>
      </p:sp>
      <p:pic>
        <p:nvPicPr>
          <p:cNvPr id="51202" name="Picture 2" descr="C:\Users\Katie\AppData\Local\Microsoft\Windows\Temporary Internet Files\Content.IE5\5UYXHXOO\MCj03107040000[1]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91200" y="1524001"/>
            <a:ext cx="1409307" cy="2438400"/>
          </a:xfrm>
          <a:prstGeom prst="rect">
            <a:avLst/>
          </a:prstGeom>
          <a:noFill/>
        </p:spPr>
      </p:pic>
      <p:pic>
        <p:nvPicPr>
          <p:cNvPr id="51203" name="Picture 3" descr="C:\Users\Katie\AppData\Local\Microsoft\Windows\Temporary Internet Files\Content.IE5\VI8212V3\MCj03253800000[1].wm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191000" y="4114800"/>
            <a:ext cx="2305125" cy="2057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12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12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Talking about getting hurt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4800" b="1" dirty="0" smtClean="0"/>
              <a:t>CAERSE</a:t>
            </a:r>
          </a:p>
          <a:p>
            <a:pPr>
              <a:buNone/>
            </a:pPr>
            <a:endParaRPr lang="en-US" sz="4800" b="1" dirty="0"/>
          </a:p>
          <a:p>
            <a:pPr>
              <a:buNone/>
            </a:pPr>
            <a:endParaRPr lang="en-US" sz="4800" b="1" dirty="0"/>
          </a:p>
          <a:p>
            <a:pPr>
              <a:buNone/>
            </a:pPr>
            <a:r>
              <a:rPr lang="en-US" sz="4800" b="1" dirty="0" smtClean="0"/>
              <a:t>ME CAÍ</a:t>
            </a:r>
            <a:endParaRPr lang="en-US" sz="4800" b="1" dirty="0"/>
          </a:p>
        </p:txBody>
      </p:sp>
      <p:pic>
        <p:nvPicPr>
          <p:cNvPr id="1026" name="Picture 2" descr="C:\Users\Katie\AppData\Local\Microsoft\Windows\Temporary Internet Files\Content.IE5\5UYXHXOO\MCj03634920000[1].wmf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876800" y="1828800"/>
            <a:ext cx="3393116" cy="380680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ACONSEJAS…Advice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4800" b="1" dirty="0" smtClean="0"/>
              <a:t>PONERSE HIELO</a:t>
            </a:r>
          </a:p>
          <a:p>
            <a:pPr>
              <a:buNone/>
            </a:pPr>
            <a:endParaRPr lang="en-US" sz="4800" b="1" dirty="0" smtClean="0"/>
          </a:p>
          <a:p>
            <a:pPr>
              <a:buNone/>
            </a:pPr>
            <a:endParaRPr lang="en-US" sz="4800" b="1" dirty="0"/>
          </a:p>
        </p:txBody>
      </p:sp>
      <p:pic>
        <p:nvPicPr>
          <p:cNvPr id="52226" name="Picture 2" descr="C:\Users\Katie\AppData\Local\Microsoft\Windows\Temporary Internet Files\Content.IE5\QBO57UVF\MCj03981930000[1]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43400" y="2057400"/>
            <a:ext cx="4147606" cy="38052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22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22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ACONSEJAS…Advice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4800" b="1" dirty="0" smtClean="0"/>
              <a:t>PONERSE UNG</a:t>
            </a:r>
            <a:r>
              <a:rPr lang="en-US" sz="4800" b="1" dirty="0" smtClean="0">
                <a:latin typeface="Calibri"/>
              </a:rPr>
              <a:t>ÜENTO</a:t>
            </a:r>
            <a:endParaRPr lang="en-US" sz="4800" b="1" dirty="0" smtClean="0"/>
          </a:p>
          <a:p>
            <a:pPr>
              <a:buNone/>
            </a:pPr>
            <a:endParaRPr lang="en-US" sz="4800" b="1" dirty="0" smtClean="0"/>
          </a:p>
          <a:p>
            <a:pPr>
              <a:buNone/>
            </a:pPr>
            <a:endParaRPr lang="en-US" sz="4800" b="1" dirty="0"/>
          </a:p>
        </p:txBody>
      </p:sp>
      <p:pic>
        <p:nvPicPr>
          <p:cNvPr id="53250" name="Picture 2" descr="C:\Users\Katie\AppData\Local\Microsoft\Windows\Temporary Internet Files\Content.IE5\5UYXHXOO\MCj03710860000[1]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19600" y="2209800"/>
            <a:ext cx="4257997" cy="306948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32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32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ACONSEJAS…Advice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4800" b="1" dirty="0" smtClean="0"/>
              <a:t>VENDARSE</a:t>
            </a:r>
          </a:p>
          <a:p>
            <a:pPr>
              <a:buNone/>
            </a:pPr>
            <a:endParaRPr lang="en-US" sz="4800" b="1" dirty="0" smtClean="0"/>
          </a:p>
          <a:p>
            <a:pPr>
              <a:buNone/>
            </a:pPr>
            <a:endParaRPr lang="en-US" sz="4800" b="1" dirty="0"/>
          </a:p>
        </p:txBody>
      </p:sp>
      <p:pic>
        <p:nvPicPr>
          <p:cNvPr id="54274" name="Picture 2" descr="C:\Users\Katie\AppData\Local\Microsoft\Windows\Temporary Internet Files\Content.IE5\VI8212V3\MCj02909530000[1]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10200" y="2133600"/>
            <a:ext cx="2715285" cy="311992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2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2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Talking about getting hurt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4800" b="1" dirty="0" smtClean="0"/>
              <a:t>TENER UN CALAMBRE</a:t>
            </a:r>
          </a:p>
          <a:p>
            <a:pPr>
              <a:buNone/>
            </a:pPr>
            <a:endParaRPr lang="en-US" sz="4800" b="1" dirty="0"/>
          </a:p>
        </p:txBody>
      </p:sp>
      <p:pic>
        <p:nvPicPr>
          <p:cNvPr id="3074" name="Picture 2" descr="http://content.answers.com/main/content/img/oxford/Oxford_Sports/0199210896.cramp.1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419600" y="1524000"/>
            <a:ext cx="4397713" cy="4724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Talking about getting hurt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en-US" sz="4800" b="1" dirty="0" smtClean="0"/>
              <a:t>DARSE UN GOLPE EN LA CABEZA</a:t>
            </a:r>
          </a:p>
          <a:p>
            <a:pPr>
              <a:buNone/>
            </a:pPr>
            <a:endParaRPr lang="en-US" sz="4800" b="1" dirty="0"/>
          </a:p>
          <a:p>
            <a:pPr>
              <a:buNone/>
            </a:pPr>
            <a:endParaRPr lang="en-US" sz="4800" b="1" dirty="0" smtClean="0"/>
          </a:p>
          <a:p>
            <a:pPr>
              <a:buNone/>
            </a:pPr>
            <a:r>
              <a:rPr lang="en-US" sz="4800" b="1" dirty="0" smtClean="0"/>
              <a:t>ME DIO UN GOLPE EN LA CABEZA</a:t>
            </a:r>
          </a:p>
          <a:p>
            <a:pPr>
              <a:buNone/>
            </a:pPr>
            <a:endParaRPr lang="en-US" sz="4800" b="1" dirty="0"/>
          </a:p>
        </p:txBody>
      </p:sp>
      <p:pic>
        <p:nvPicPr>
          <p:cNvPr id="21506" name="Picture 2" descr="http://www.tckl.org/Assets/Images/BBPlayerHitHead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77581" y="1163956"/>
            <a:ext cx="3228219" cy="50844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Talking about getting hurt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4800" b="1" dirty="0" smtClean="0"/>
              <a:t>ENFERMARSE</a:t>
            </a:r>
          </a:p>
          <a:p>
            <a:pPr>
              <a:buNone/>
            </a:pPr>
            <a:endParaRPr lang="en-US" sz="4800" b="1" dirty="0"/>
          </a:p>
          <a:p>
            <a:pPr>
              <a:buNone/>
            </a:pPr>
            <a:endParaRPr lang="en-US" sz="4800" b="1" dirty="0" smtClean="0"/>
          </a:p>
          <a:p>
            <a:pPr>
              <a:buNone/>
            </a:pPr>
            <a:r>
              <a:rPr lang="en-US" sz="4800" b="1" dirty="0" smtClean="0"/>
              <a:t>ME ENFERM</a:t>
            </a:r>
            <a:r>
              <a:rPr lang="en-US" sz="4800" b="1" dirty="0" smtClean="0">
                <a:latin typeface="Calibri"/>
              </a:rPr>
              <a:t>É</a:t>
            </a:r>
            <a:endParaRPr lang="en-US" sz="4800" b="1" dirty="0" smtClean="0"/>
          </a:p>
          <a:p>
            <a:pPr>
              <a:buNone/>
            </a:pPr>
            <a:endParaRPr lang="en-US" sz="4800" b="1" dirty="0"/>
          </a:p>
        </p:txBody>
      </p:sp>
      <p:pic>
        <p:nvPicPr>
          <p:cNvPr id="22530" name="Picture 2" descr="C:\Users\Katie\AppData\Local\Microsoft\Windows\Temporary Internet Files\Content.IE5\QBO57UVF\MCj04238340000[1]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0" y="1905000"/>
            <a:ext cx="4155090" cy="304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Talking about getting hurt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4800" b="1" dirty="0" smtClean="0"/>
              <a:t>ESTAR MAL</a:t>
            </a:r>
          </a:p>
          <a:p>
            <a:pPr>
              <a:buNone/>
            </a:pPr>
            <a:endParaRPr lang="en-US" sz="4800" b="1" dirty="0"/>
          </a:p>
          <a:p>
            <a:pPr>
              <a:buNone/>
            </a:pPr>
            <a:endParaRPr lang="en-US" sz="4800" b="1" dirty="0" smtClean="0"/>
          </a:p>
          <a:p>
            <a:pPr>
              <a:buNone/>
            </a:pPr>
            <a:r>
              <a:rPr lang="en-US" sz="4800" b="1" dirty="0" smtClean="0"/>
              <a:t>ESTOY MAL</a:t>
            </a:r>
          </a:p>
          <a:p>
            <a:pPr>
              <a:buNone/>
            </a:pPr>
            <a:endParaRPr lang="en-US" sz="4800" b="1" dirty="0"/>
          </a:p>
        </p:txBody>
      </p:sp>
      <p:pic>
        <p:nvPicPr>
          <p:cNvPr id="22530" name="Picture 2" descr="C:\Users\Katie\AppData\Local\Microsoft\Windows\Temporary Internet Files\Content.IE5\QBO57UVF\MCj04238340000[1]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0" y="1905000"/>
            <a:ext cx="4155090" cy="304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Talking about getting hurt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4800" b="1" dirty="0" smtClean="0"/>
              <a:t>ESTORNUDAR</a:t>
            </a:r>
          </a:p>
          <a:p>
            <a:pPr>
              <a:buNone/>
            </a:pPr>
            <a:endParaRPr lang="en-US" sz="4800" b="1" dirty="0"/>
          </a:p>
          <a:p>
            <a:pPr>
              <a:buNone/>
            </a:pPr>
            <a:endParaRPr lang="en-US" sz="4800" b="1" dirty="0" smtClean="0"/>
          </a:p>
          <a:p>
            <a:pPr>
              <a:buNone/>
            </a:pPr>
            <a:r>
              <a:rPr lang="en-US" sz="4800" b="1" dirty="0" smtClean="0"/>
              <a:t>ESTORNUD</a:t>
            </a:r>
            <a:r>
              <a:rPr lang="en-US" sz="4800" b="1" dirty="0" smtClean="0">
                <a:latin typeface="Calibri"/>
              </a:rPr>
              <a:t>É</a:t>
            </a:r>
            <a:endParaRPr lang="en-US" sz="4800" b="1" dirty="0" smtClean="0"/>
          </a:p>
          <a:p>
            <a:pPr>
              <a:buNone/>
            </a:pPr>
            <a:endParaRPr lang="en-US" sz="4800" b="1" dirty="0"/>
          </a:p>
        </p:txBody>
      </p:sp>
      <p:pic>
        <p:nvPicPr>
          <p:cNvPr id="23555" name="Picture 3" descr="C:\Users\Katie\AppData\Local\Microsoft\Windows\Temporary Internet Files\Content.IE5\VYC2IWCB\MCj02327300000[1]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53000" y="1676400"/>
            <a:ext cx="3424168" cy="4267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35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35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Talking about getting hurt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4800" b="1" dirty="0" smtClean="0"/>
              <a:t>ESTAR RESFRIADO/ RESFRIARSE</a:t>
            </a:r>
          </a:p>
          <a:p>
            <a:pPr>
              <a:buNone/>
            </a:pPr>
            <a:endParaRPr lang="en-US" sz="4800" b="1" dirty="0"/>
          </a:p>
          <a:p>
            <a:pPr>
              <a:buNone/>
            </a:pPr>
            <a:endParaRPr lang="en-US" sz="4800" b="1" dirty="0" smtClean="0"/>
          </a:p>
          <a:p>
            <a:pPr>
              <a:buNone/>
            </a:pPr>
            <a:endParaRPr lang="en-US" sz="4800" b="1" dirty="0" smtClean="0"/>
          </a:p>
          <a:p>
            <a:pPr>
              <a:buNone/>
            </a:pPr>
            <a:endParaRPr lang="en-US" sz="4800" b="1" dirty="0"/>
          </a:p>
        </p:txBody>
      </p:sp>
      <p:pic>
        <p:nvPicPr>
          <p:cNvPr id="24578" name="Picture 2" descr="C:\Users\Katie\AppData\Local\Microsoft\Windows\Temporary Internet Files\Content.IE5\VYC2IWCB\MCHM00492_0000[1]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43400" y="1524000"/>
            <a:ext cx="2125516" cy="2362200"/>
          </a:xfrm>
          <a:prstGeom prst="rect">
            <a:avLst/>
          </a:prstGeom>
          <a:noFill/>
        </p:spPr>
      </p:pic>
      <p:pic>
        <p:nvPicPr>
          <p:cNvPr id="24579" name="Picture 3" descr="C:\Users\Katie\AppData\Local\Microsoft\Windows\Temporary Internet Files\Content.IE5\5UYXHXOO\MCj03609940000[1].wm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96000" y="3352800"/>
            <a:ext cx="2702814" cy="306215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5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5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Talking about getting hurt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4800" b="1" dirty="0" smtClean="0"/>
              <a:t>TENER TOS</a:t>
            </a:r>
          </a:p>
          <a:p>
            <a:pPr>
              <a:buNone/>
            </a:pPr>
            <a:endParaRPr lang="en-US" sz="4800" b="1" dirty="0"/>
          </a:p>
          <a:p>
            <a:pPr>
              <a:buNone/>
            </a:pPr>
            <a:endParaRPr lang="en-US" sz="4800" b="1" dirty="0" smtClean="0"/>
          </a:p>
          <a:p>
            <a:pPr>
              <a:buNone/>
            </a:pPr>
            <a:endParaRPr lang="en-US" sz="4800" b="1" dirty="0" smtClean="0"/>
          </a:p>
          <a:p>
            <a:pPr>
              <a:buNone/>
            </a:pPr>
            <a:endParaRPr lang="en-US" sz="4800" b="1" dirty="0"/>
          </a:p>
        </p:txBody>
      </p:sp>
      <p:pic>
        <p:nvPicPr>
          <p:cNvPr id="26626" name="Picture 2" descr="http://www.92067freepress.com/cough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24400" y="2209800"/>
            <a:ext cx="3000375" cy="33337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66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66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56</TotalTime>
  <Words>160</Words>
  <Application>Microsoft Office PowerPoint</Application>
  <PresentationFormat>On-screen Show (4:3)</PresentationFormat>
  <Paragraphs>98</Paragraphs>
  <Slides>22</Slides>
  <Notes>22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Office Theme</vt:lpstr>
      <vt:lpstr>Vocabulario 2, Capítulo 4</vt:lpstr>
      <vt:lpstr>Talking about getting hurt</vt:lpstr>
      <vt:lpstr>Talking about getting hurt</vt:lpstr>
      <vt:lpstr>Talking about getting hurt</vt:lpstr>
      <vt:lpstr>Talking about getting hurt</vt:lpstr>
      <vt:lpstr>Talking about getting hurt</vt:lpstr>
      <vt:lpstr>Talking about getting hurt</vt:lpstr>
      <vt:lpstr>Talking about getting hurt</vt:lpstr>
      <vt:lpstr>Talking about getting hurt</vt:lpstr>
      <vt:lpstr>Talking about getting hurt</vt:lpstr>
      <vt:lpstr>Talking about getting hurt</vt:lpstr>
      <vt:lpstr>Talking about getting hurt</vt:lpstr>
      <vt:lpstr>Talking about getting hurt</vt:lpstr>
      <vt:lpstr>Talking about getting hurt</vt:lpstr>
      <vt:lpstr>ACONSEJAS…Advice</vt:lpstr>
      <vt:lpstr>ACONSEJAS…Advice</vt:lpstr>
      <vt:lpstr>ACONSEJAS…Advice</vt:lpstr>
      <vt:lpstr>ACONSEJAS…Advice</vt:lpstr>
      <vt:lpstr>ACONSEJAS…Advice</vt:lpstr>
      <vt:lpstr>ACONSEJAS…Advice</vt:lpstr>
      <vt:lpstr>ACONSEJAS…Advice</vt:lpstr>
      <vt:lpstr>ACONSEJAS…Advice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Vocabulario 2, Capítulo 4</dc:title>
  <dc:creator>Katie Ailtmar</dc:creator>
  <cp:lastModifiedBy>Katie Ailtmar</cp:lastModifiedBy>
  <cp:revision>7</cp:revision>
  <dcterms:created xsi:type="dcterms:W3CDTF">2009-03-03T00:33:12Z</dcterms:created>
  <dcterms:modified xsi:type="dcterms:W3CDTF">2009-03-03T01:29:41Z</dcterms:modified>
</cp:coreProperties>
</file>