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0F894-A3B0-4DDD-8D71-CB792BAF9141}" type="datetimeFigureOut">
              <a:rPr lang="en-US" smtClean="0"/>
              <a:t>2/25/2009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599E3-A421-4955-A530-AE2A9409E2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599E3-A421-4955-A530-AE2A9409E2C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599E3-A421-4955-A530-AE2A9409E2C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599E3-A421-4955-A530-AE2A9409E2C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599E3-A421-4955-A530-AE2A9409E2C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599E3-A421-4955-A530-AE2A9409E2C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ED7F-2EBC-46E6-9D30-AC0FC59212BD}" type="datetimeFigureOut">
              <a:rPr lang="en-US" smtClean="0"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CF6D-38D6-4293-B40B-7D13EA9AB5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ED7F-2EBC-46E6-9D30-AC0FC59212BD}" type="datetimeFigureOut">
              <a:rPr lang="en-US" smtClean="0"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CF6D-38D6-4293-B40B-7D13EA9AB5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ED7F-2EBC-46E6-9D30-AC0FC59212BD}" type="datetimeFigureOut">
              <a:rPr lang="en-US" smtClean="0"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CF6D-38D6-4293-B40B-7D13EA9AB5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ED7F-2EBC-46E6-9D30-AC0FC59212BD}" type="datetimeFigureOut">
              <a:rPr lang="en-US" smtClean="0"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CF6D-38D6-4293-B40B-7D13EA9AB5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ED7F-2EBC-46E6-9D30-AC0FC59212BD}" type="datetimeFigureOut">
              <a:rPr lang="en-US" smtClean="0"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CF6D-38D6-4293-B40B-7D13EA9AB5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ED7F-2EBC-46E6-9D30-AC0FC59212BD}" type="datetimeFigureOut">
              <a:rPr lang="en-US" smtClean="0"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CF6D-38D6-4293-B40B-7D13EA9AB5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ED7F-2EBC-46E6-9D30-AC0FC59212BD}" type="datetimeFigureOut">
              <a:rPr lang="en-US" smtClean="0"/>
              <a:t>2/25/2009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CF6D-38D6-4293-B40B-7D13EA9AB5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ED7F-2EBC-46E6-9D30-AC0FC59212BD}" type="datetimeFigureOut">
              <a:rPr lang="en-US" smtClean="0"/>
              <a:t>2/25/2009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CF6D-38D6-4293-B40B-7D13EA9AB5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ED7F-2EBC-46E6-9D30-AC0FC59212BD}" type="datetimeFigureOut">
              <a:rPr lang="en-US" smtClean="0"/>
              <a:t>2/25/2009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CF6D-38D6-4293-B40B-7D13EA9AB5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ED7F-2EBC-46E6-9D30-AC0FC59212BD}" type="datetimeFigureOut">
              <a:rPr lang="en-US" smtClean="0"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CF6D-38D6-4293-B40B-7D13EA9AB5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ED7F-2EBC-46E6-9D30-AC0FC59212BD}" type="datetimeFigureOut">
              <a:rPr lang="en-US" smtClean="0"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CF6D-38D6-4293-B40B-7D13EA9AB5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5ED7F-2EBC-46E6-9D30-AC0FC59212BD}" type="datetimeFigureOut">
              <a:rPr lang="en-US" smtClean="0"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ECF6D-38D6-4293-B40B-7D13EA9AB5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VERBOS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-ER verbs</a:t>
            </a:r>
          </a:p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-IR verbs</a:t>
            </a:r>
          </a:p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Irregular “</a:t>
            </a:r>
            <a:r>
              <a:rPr lang="en-US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form verbs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-ER Verbs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600200"/>
          <a:ext cx="8382000" cy="4572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91000"/>
                <a:gridCol w="4191000"/>
              </a:tblGrid>
              <a:tr h="15240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-o</a:t>
                      </a:r>
                      <a:endParaRPr lang="en-US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-</a:t>
                      </a:r>
                      <a:r>
                        <a:rPr lang="en-US" sz="5400" dirty="0" err="1" smtClean="0"/>
                        <a:t>emos</a:t>
                      </a:r>
                      <a:endParaRPr lang="en-US" sz="5400" dirty="0"/>
                    </a:p>
                  </a:txBody>
                  <a:tcPr/>
                </a:tc>
              </a:tr>
              <a:tr h="1524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r>
                        <a:rPr lang="en-US" sz="54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es</a:t>
                      </a:r>
                      <a:endParaRPr lang="en-US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r>
                        <a:rPr lang="en-US" sz="54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éis</a:t>
                      </a:r>
                      <a:endParaRPr lang="en-US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5240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-e</a:t>
                      </a:r>
                      <a:endParaRPr lang="en-US" sz="6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-en</a:t>
                      </a:r>
                      <a:endParaRPr lang="en-US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 Verbs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600200"/>
          <a:ext cx="8382000" cy="4572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91000"/>
                <a:gridCol w="4191000"/>
              </a:tblGrid>
              <a:tr h="15240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-o</a:t>
                      </a:r>
                      <a:endParaRPr lang="en-US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-</a:t>
                      </a:r>
                      <a:r>
                        <a:rPr lang="en-US" sz="5400" dirty="0" err="1" smtClean="0"/>
                        <a:t>imos</a:t>
                      </a:r>
                      <a:endParaRPr lang="en-US" sz="5400" dirty="0"/>
                    </a:p>
                  </a:txBody>
                  <a:tcPr/>
                </a:tc>
              </a:tr>
              <a:tr h="1524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r>
                        <a:rPr lang="en-US" sz="54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es</a:t>
                      </a:r>
                      <a:endParaRPr lang="en-US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r>
                        <a:rPr lang="en-US" sz="54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ís</a:t>
                      </a:r>
                      <a:endParaRPr lang="en-US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5240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-e</a:t>
                      </a:r>
                      <a:endParaRPr lang="en-US" sz="6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-en</a:t>
                      </a:r>
                      <a:endParaRPr lang="en-US" sz="5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Irregular “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form verbs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The following verbs only change in the “</a:t>
            </a:r>
            <a:r>
              <a:rPr lang="en-US" dirty="0" err="1" smtClean="0"/>
              <a:t>yo</a:t>
            </a:r>
            <a:r>
              <a:rPr lang="en-US" dirty="0" smtClean="0"/>
              <a:t>” form...we call them “GO </a:t>
            </a:r>
            <a:r>
              <a:rPr lang="en-US" dirty="0" err="1" smtClean="0"/>
              <a:t>GO</a:t>
            </a:r>
            <a:r>
              <a:rPr lang="en-US" dirty="0" smtClean="0"/>
              <a:t>” verbs!</a:t>
            </a:r>
          </a:p>
          <a:p>
            <a:pPr lvl="1">
              <a:buNone/>
            </a:pPr>
            <a:endParaRPr lang="en-US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066800" y="2362200"/>
          <a:ext cx="68580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3429000"/>
              </a:tblGrid>
              <a:tr h="89535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Hacer</a:t>
                      </a:r>
                      <a:endParaRPr lang="en-US" sz="3200" dirty="0" smtClean="0"/>
                    </a:p>
                    <a:p>
                      <a:pPr algn="ctr"/>
                      <a:r>
                        <a:rPr lang="en-US" sz="2400" dirty="0" smtClean="0"/>
                        <a:t>(to do/make)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Hago</a:t>
                      </a:r>
                      <a:endParaRPr lang="en-US" sz="3200" dirty="0"/>
                    </a:p>
                  </a:txBody>
                  <a:tcPr/>
                </a:tc>
              </a:tr>
              <a:tr h="89535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Poner</a:t>
                      </a:r>
                      <a:endParaRPr lang="en-US" sz="3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(to put/place)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Pongo</a:t>
                      </a:r>
                      <a:endParaRPr lang="en-US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89535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Traer</a:t>
                      </a:r>
                    </a:p>
                    <a:p>
                      <a:pPr algn="ctr"/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(to bring)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Traigo</a:t>
                      </a:r>
                      <a:endParaRPr lang="en-US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89535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Salir</a:t>
                      </a:r>
                      <a:endParaRPr lang="en-US" sz="3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(to go out)</a:t>
                      </a:r>
                    </a:p>
                    <a:p>
                      <a:pPr algn="ctr"/>
                      <a:endParaRPr lang="en-US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Salgo</a:t>
                      </a:r>
                      <a:endParaRPr lang="en-US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Irregular “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form verbs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verbs are also irregular in the “</a:t>
            </a:r>
            <a:r>
              <a:rPr lang="en-US" dirty="0" err="1" smtClean="0"/>
              <a:t>yo</a:t>
            </a:r>
            <a:r>
              <a:rPr lang="en-US" dirty="0" smtClean="0"/>
              <a:t>” form as well.</a:t>
            </a:r>
          </a:p>
          <a:p>
            <a:pPr lvl="1">
              <a:buNone/>
            </a:pPr>
            <a:endParaRPr lang="en-US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066800" y="2819400"/>
          <a:ext cx="685800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3429000"/>
              </a:tblGrid>
              <a:tr h="89535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Ver</a:t>
                      </a:r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(to see)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Veo</a:t>
                      </a:r>
                      <a:endParaRPr lang="en-US" sz="3200" dirty="0"/>
                    </a:p>
                  </a:txBody>
                  <a:tcPr/>
                </a:tc>
              </a:tr>
              <a:tr h="89535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Saber</a:t>
                      </a:r>
                    </a:p>
                    <a:p>
                      <a:pPr algn="ctr"/>
                      <a:r>
                        <a:rPr lang="en-US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(to know)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Sé</a:t>
                      </a:r>
                      <a:endParaRPr lang="en-US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134</Words>
  <Application>Microsoft Office PowerPoint</Application>
  <PresentationFormat>On-screen Show (4:3)</PresentationFormat>
  <Paragraphs>45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LOS VERBOS</vt:lpstr>
      <vt:lpstr>-ER Verbs</vt:lpstr>
      <vt:lpstr>-IR Verbs</vt:lpstr>
      <vt:lpstr>Irregular “yo” form verbs</vt:lpstr>
      <vt:lpstr>Irregular “yo” form verbs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VERBOS</dc:title>
  <dc:creator>Katie Ailtmar</dc:creator>
  <cp:lastModifiedBy>Katie Ailtmar</cp:lastModifiedBy>
  <cp:revision>3</cp:revision>
  <dcterms:created xsi:type="dcterms:W3CDTF">2009-02-26T01:37:29Z</dcterms:created>
  <dcterms:modified xsi:type="dcterms:W3CDTF">2009-02-26T01:58:19Z</dcterms:modified>
</cp:coreProperties>
</file>