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56" r:id="rId4"/>
    <p:sldId id="257" r:id="rId5"/>
    <p:sldId id="258" r:id="rId6"/>
    <p:sldId id="259" r:id="rId7"/>
    <p:sldId id="262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057B2-D927-48DF-8C37-7E6B4F8E705C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68612-8255-4289-B5FE-26DE12CCE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68612-8255-4289-B5FE-26DE12CCEA6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13FC3-9EAF-40B8-9864-E8735077D836}" type="datetimeFigureOut">
              <a:rPr lang="en-US" smtClean="0"/>
              <a:pPr/>
              <a:t>1/8/2009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EAB6A-06B1-4906-95EA-9CA3D281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Calimiento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105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Translate the sentences in Spanish.</a:t>
            </a:r>
          </a:p>
          <a:p>
            <a:pPr algn="ctr">
              <a:buNone/>
            </a:pPr>
            <a:endParaRPr 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study Spanish every day.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José swims on Tuesdays.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Maria and I play the piano on Thursdays.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girls sing.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practice sports a lot(mucho).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Calimiento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105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Translate the sentences in Spanish.</a:t>
            </a:r>
          </a:p>
          <a:p>
            <a:pPr algn="ctr">
              <a:buNone/>
            </a:pPr>
            <a:endParaRPr lang="en-US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0" indent="-1143000">
              <a:buAutoNum type="arabicPeriod"/>
            </a:pP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español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José nada los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martes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Maria y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tocamos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piano los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jueves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143000" indent="-1143000">
              <a:buAutoNum type="arabicPeriod"/>
            </a:pP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muchachas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cantan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143000" indent="-1143000">
              <a:buAutoNum type="arabicPeriod"/>
            </a:pP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Tú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deportes</a:t>
            </a:r>
            <a:r>
              <a:rPr lang="en-US" sz="5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mucho. </a:t>
            </a:r>
            <a:endParaRPr lang="en-US" sz="5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Irregulares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Aprendimos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“-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ayer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luego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vamos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aprender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verbs “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y “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learned “-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verbs yesterday. Now we are going to learn the verbs “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and “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Irregulares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</a:t>
            </a:r>
            <a:endParaRPr lang="en-US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the word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</a:t>
            </a:r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mean?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Irregulares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algn="ctr"/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PLAY (a sport/game)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JUGAR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153400" cy="4572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76700"/>
                <a:gridCol w="4076700"/>
              </a:tblGrid>
              <a:tr h="152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17526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juego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4953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juega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3429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juegas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3429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jugáis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4953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juegan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1905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jugamos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Irregulares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endParaRPr lang="en-US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Irregulares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algn="ctr"/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endParaRPr lang="en-US" sz="8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153400" cy="4572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76700"/>
                <a:gridCol w="4076700"/>
              </a:tblGrid>
              <a:tr h="152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17526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voy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4953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3429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3429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4953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1905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vamos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181</Words>
  <Application>Microsoft Office PowerPoint</Application>
  <PresentationFormat>On-screen Show (4:3)</PresentationFormat>
  <Paragraphs>59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Calimiento</vt:lpstr>
      <vt:lpstr>Calimiento</vt:lpstr>
      <vt:lpstr>Verbos Irregulares</vt:lpstr>
      <vt:lpstr>Verbos Irregulares</vt:lpstr>
      <vt:lpstr>Verbos Irregulares</vt:lpstr>
      <vt:lpstr>JUGAR</vt:lpstr>
      <vt:lpstr>Verbos Irregulares</vt:lpstr>
      <vt:lpstr>Verbos Irregulares</vt:lpstr>
      <vt:lpstr>IR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Verbos Irregulares</dc:title>
  <dc:creator>Katie Ailtmar</dc:creator>
  <cp:lastModifiedBy>kailtmar</cp:lastModifiedBy>
  <cp:revision>5</cp:revision>
  <dcterms:created xsi:type="dcterms:W3CDTF">2009-01-08T01:30:59Z</dcterms:created>
  <dcterms:modified xsi:type="dcterms:W3CDTF">2009-01-08T12:09:30Z</dcterms:modified>
</cp:coreProperties>
</file>